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 userDrawn="1"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 userDrawn="1"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 userDrawn="1"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7F8-6A7D-4511-A8A0-58B0A0AF357A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0661B-CC29-46C9-8CE6-4974298565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5256584"/>
          </a:xfrm>
        </p:spPr>
        <p:txBody>
          <a:bodyPr>
            <a:normAutofit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檔案</a:t>
            </a:r>
            <a:r>
              <a:rPr lang="zh-TW" altLang="en-US" sz="7200" dirty="0">
                <a:latin typeface="標楷體" pitchFamily="65" charset="-120"/>
                <a:ea typeface="標楷體" pitchFamily="65" charset="-120"/>
              </a:rPr>
              <a:t>整理中</a:t>
            </a:r>
            <a:r>
              <a:rPr lang="en-US" altLang="zh-TW" sz="7200" dirty="0">
                <a:latin typeface="標楷體" pitchFamily="65" charset="-120"/>
                <a:ea typeface="標楷體" pitchFamily="65" charset="-120"/>
              </a:rPr>
              <a:t>, </a:t>
            </a:r>
            <a:br>
              <a:rPr lang="en-US" altLang="zh-TW" sz="72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7200" dirty="0">
                <a:latin typeface="標楷體" pitchFamily="65" charset="-120"/>
                <a:ea typeface="標楷體" pitchFamily="65" charset="-120"/>
              </a:rPr>
              <a:t>請等待 </a:t>
            </a:r>
            <a:br>
              <a:rPr lang="zh-TW" altLang="en-US" sz="72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7200" dirty="0">
                <a:latin typeface="標楷體" pitchFamily="65" charset="-120"/>
                <a:ea typeface="標楷體" pitchFamily="65" charset="-120"/>
              </a:rPr>
              <a:t>抱歉</a:t>
            </a:r>
            <a:r>
              <a:rPr lang="en-US" altLang="zh-TW" sz="7200" dirty="0">
                <a:latin typeface="標楷體" pitchFamily="65" charset="-120"/>
                <a:ea typeface="標楷體" pitchFamily="65" charset="-120"/>
              </a:rPr>
              <a:t>! 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</TotalTime>
  <Words>0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行雲流水</vt:lpstr>
      <vt:lpstr> 檔案整理中,  請等待  抱歉! </vt:lpstr>
    </vt:vector>
  </TitlesOfParts>
  <Company>臺北市立百齡高級中學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檔案整理中,  請等待  抱歉! </dc:title>
  <dc:creator>user</dc:creator>
  <cp:lastModifiedBy>user</cp:lastModifiedBy>
  <cp:revision>1</cp:revision>
  <dcterms:created xsi:type="dcterms:W3CDTF">2015-09-10T02:48:43Z</dcterms:created>
  <dcterms:modified xsi:type="dcterms:W3CDTF">2015-09-10T02:50:10Z</dcterms:modified>
</cp:coreProperties>
</file>